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Relationship Id="rId18" Type="http://schemas.openxmlformats.org/officeDocument/2006/relationships/image" Target="../media/image171.png"/><Relationship Id="rId19" Type="http://schemas.openxmlformats.org/officeDocument/2006/relationships/image" Target="../media/image172.png"/><Relationship Id="rId20" Type="http://schemas.openxmlformats.org/officeDocument/2006/relationships/image" Target="../media/image173.png"/><Relationship Id="rId21" Type="http://schemas.openxmlformats.org/officeDocument/2006/relationships/image" Target="../media/image174.png"/><Relationship Id="rId22" Type="http://schemas.openxmlformats.org/officeDocument/2006/relationships/image" Target="../media/image175.png"/><Relationship Id="rId23" Type="http://schemas.openxmlformats.org/officeDocument/2006/relationships/image" Target="../media/image176.png"/><Relationship Id="rId24" Type="http://schemas.openxmlformats.org/officeDocument/2006/relationships/image" Target="../media/image177.png"/><Relationship Id="rId25" Type="http://schemas.openxmlformats.org/officeDocument/2006/relationships/image" Target="../media/image178.png"/><Relationship Id="rId26" Type="http://schemas.openxmlformats.org/officeDocument/2006/relationships/image" Target="../media/image17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22" Type="http://schemas.openxmlformats.org/officeDocument/2006/relationships/image" Target="../media/image66.png"/><Relationship Id="rId23" Type="http://schemas.openxmlformats.org/officeDocument/2006/relationships/image" Target="../media/image67.png"/><Relationship Id="rId24" Type="http://schemas.openxmlformats.org/officeDocument/2006/relationships/image" Target="../media/image68.png"/><Relationship Id="rId25" Type="http://schemas.openxmlformats.org/officeDocument/2006/relationships/image" Target="../media/image69.png"/><Relationship Id="rId26" Type="http://schemas.openxmlformats.org/officeDocument/2006/relationships/image" Target="../media/image70.png"/><Relationship Id="rId27" Type="http://schemas.openxmlformats.org/officeDocument/2006/relationships/image" Target="../media/image71.png"/><Relationship Id="rId28" Type="http://schemas.openxmlformats.org/officeDocument/2006/relationships/image" Target="../media/image72.png"/><Relationship Id="rId29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image" Target="../media/image99.png"/><Relationship Id="rId28" Type="http://schemas.openxmlformats.org/officeDocument/2006/relationships/image" Target="../media/image100.png"/><Relationship Id="rId29" Type="http://schemas.openxmlformats.org/officeDocument/2006/relationships/image" Target="../media/image10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137.png"/><Relationship Id="rId23" Type="http://schemas.openxmlformats.org/officeDocument/2006/relationships/image" Target="../media/image138.png"/><Relationship Id="rId24" Type="http://schemas.openxmlformats.org/officeDocument/2006/relationships/image" Target="../media/image139.png"/><Relationship Id="rId25" Type="http://schemas.openxmlformats.org/officeDocument/2006/relationships/image" Target="../media/image140.png"/><Relationship Id="rId26" Type="http://schemas.openxmlformats.org/officeDocument/2006/relationships/image" Target="../media/image141.png"/><Relationship Id="rId27" Type="http://schemas.openxmlformats.org/officeDocument/2006/relationships/image" Target="../media/image142.png"/><Relationship Id="rId28" Type="http://schemas.openxmlformats.org/officeDocument/2006/relationships/image" Target="../media/image143.png"/><Relationship Id="rId29" Type="http://schemas.openxmlformats.org/officeDocument/2006/relationships/image" Target="../media/image144.png"/><Relationship Id="rId30" Type="http://schemas.openxmlformats.org/officeDocument/2006/relationships/image" Target="../media/image145.png"/><Relationship Id="rId31" Type="http://schemas.openxmlformats.org/officeDocument/2006/relationships/image" Target="../media/image146.png"/><Relationship Id="rId32" Type="http://schemas.openxmlformats.org/officeDocument/2006/relationships/image" Target="../media/image147.png"/><Relationship Id="rId33" Type="http://schemas.openxmlformats.org/officeDocument/2006/relationships/image" Target="../media/image148.png"/><Relationship Id="rId34" Type="http://schemas.openxmlformats.org/officeDocument/2006/relationships/image" Target="../media/image149.png"/><Relationship Id="rId35" Type="http://schemas.openxmlformats.org/officeDocument/2006/relationships/image" Target="../media/image150.png"/><Relationship Id="rId36" Type="http://schemas.openxmlformats.org/officeDocument/2006/relationships/image" Target="../media/image151.png"/><Relationship Id="rId37" Type="http://schemas.openxmlformats.org/officeDocument/2006/relationships/image" Target="../media/image152.png"/><Relationship Id="rId38" Type="http://schemas.openxmlformats.org/officeDocument/2006/relationships/image" Target="../media/image153.png"/><Relationship Id="rId39" Type="http://schemas.openxmlformats.org/officeDocument/2006/relationships/image" Target="../media/image1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30" y="1950602"/>
            <a:ext cx="8542116" cy="621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623881" y="7271357"/>
            <a:ext cx="9457287" cy="9457287"/>
            <a:chOff x="-3623881" y="7271357"/>
            <a:chExt cx="9457287" cy="94572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23881" y="7271357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2852" y="7932735"/>
            <a:ext cx="1680167" cy="568800"/>
            <a:chOff x="1012852" y="7932735"/>
            <a:chExt cx="1680167" cy="5688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852" y="7932735"/>
              <a:ext cx="1680167" cy="568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762" y="5987963"/>
            <a:ext cx="333333" cy="35714"/>
            <a:chOff x="1104762" y="5987963"/>
            <a:chExt cx="333333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762" y="5987963"/>
              <a:ext cx="333333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7763" y="2522858"/>
            <a:ext cx="3041444" cy="4494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9308" y="8036858"/>
            <a:ext cx="825502" cy="3504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182" y="6172158"/>
            <a:ext cx="1152577" cy="4467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69893" y="1083283"/>
            <a:ext cx="2200965" cy="1868136"/>
            <a:chOff x="13269893" y="1083283"/>
            <a:chExt cx="2200965" cy="18681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69893" y="1083283"/>
              <a:ext cx="2200965" cy="1868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8870" y="2409107"/>
            <a:ext cx="7895238" cy="5742857"/>
            <a:chOff x="8558870" y="2409107"/>
            <a:chExt cx="7895238" cy="57428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558870" y="2409107"/>
              <a:ext cx="7895238" cy="5742857"/>
              <a:chOff x="8558870" y="2409107"/>
              <a:chExt cx="7895238" cy="574285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558870" y="2409107"/>
                <a:ext cx="7885714" cy="5734168"/>
                <a:chOff x="8558870" y="2409107"/>
                <a:chExt cx="7885714" cy="57341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927910" y="-146080"/>
                  <a:ext cx="15771429" cy="11468335"/>
                </a:xfrm>
                <a:prstGeom prst="rect">
                  <a:avLst/>
                </a:prstGeom>
              </p:spPr>
            </p:pic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558870" y="2409107"/>
                  <a:ext cx="7885714" cy="57341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142857" y="3514850"/>
                <a:ext cx="7117454" cy="4078581"/>
                <a:chOff x="9142857" y="3514850"/>
                <a:chExt cx="7117454" cy="407858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142857" y="3514850"/>
                  <a:ext cx="7117454" cy="40785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9416013" y="3579396"/>
              <a:ext cx="6171429" cy="3987584"/>
              <a:chOff x="9416013" y="3579396"/>
              <a:chExt cx="6171429" cy="398758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16013" y="3579396"/>
                <a:ext cx="6171429" cy="39875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5304378" y="7271357"/>
            <a:ext cx="1967652" cy="1967652"/>
            <a:chOff x="15304378" y="7271357"/>
            <a:chExt cx="1967652" cy="19676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04378" y="7271357"/>
              <a:ext cx="1967652" cy="19676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48491" y="7130179"/>
            <a:ext cx="3787441" cy="1910312"/>
            <a:chOff x="6148491" y="7130179"/>
            <a:chExt cx="3787441" cy="19103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89850" y="6310102"/>
              <a:ext cx="7574883" cy="382062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48491" y="7130179"/>
              <a:ext cx="3787441" cy="1910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0534" y="418351"/>
            <a:ext cx="5244487" cy="1742617"/>
            <a:chOff x="260534" y="418351"/>
            <a:chExt cx="5244487" cy="1742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47967" y="-339214"/>
              <a:ext cx="10488974" cy="348523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534" y="418351"/>
              <a:ext cx="5244487" cy="174261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6658" y="3696525"/>
            <a:ext cx="5216862" cy="5840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3167" y="3428801"/>
            <a:ext cx="10174362" cy="5015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02771" y="7330836"/>
            <a:ext cx="1680167" cy="568800"/>
            <a:chOff x="8302771" y="7330836"/>
            <a:chExt cx="1680167" cy="568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2771" y="7330836"/>
              <a:ext cx="1680167" cy="5688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8486" y="7433058"/>
            <a:ext cx="1421263" cy="4164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76188" y="6505855"/>
            <a:ext cx="333333" cy="35714"/>
            <a:chOff x="8976188" y="6505855"/>
            <a:chExt cx="333333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6188" y="6505855"/>
              <a:ext cx="33333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58417" y="7772256"/>
            <a:ext cx="5244487" cy="1742617"/>
            <a:chOff x="11558417" y="7772256"/>
            <a:chExt cx="5244487" cy="17426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558417" y="7772256"/>
              <a:ext cx="5244487" cy="1742617"/>
              <a:chOff x="11558417" y="7772256"/>
              <a:chExt cx="5244487" cy="17426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49917" y="7014691"/>
                <a:ext cx="10488974" cy="348523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558417" y="7772256"/>
                <a:ext cx="5244487" cy="174261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49525" y="8281496"/>
              <a:ext cx="4083262" cy="4969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852" y="4735878"/>
            <a:ext cx="5244487" cy="1742617"/>
            <a:chOff x="646852" y="4735878"/>
            <a:chExt cx="5244487" cy="174261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46852" y="4735878"/>
              <a:ext cx="5244487" cy="1742617"/>
              <a:chOff x="646852" y="4735878"/>
              <a:chExt cx="5244487" cy="17426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861649" y="3978312"/>
                <a:ext cx="10488974" cy="3485233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46852" y="4735878"/>
                <a:ext cx="5244487" cy="174261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096" y="5326552"/>
              <a:ext cx="4548395" cy="5681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18377" y="3046778"/>
            <a:ext cx="6019048" cy="1843866"/>
            <a:chOff x="12218377" y="3046778"/>
            <a:chExt cx="6019048" cy="184386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218377" y="3046778"/>
              <a:ext cx="6019048" cy="1843866"/>
              <a:chOff x="12218377" y="3046778"/>
              <a:chExt cx="6019048" cy="184386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208853" y="2124845"/>
                <a:ext cx="12038095" cy="3687732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18377" y="3046778"/>
                <a:ext cx="6019048" cy="184386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91049" y="3407458"/>
              <a:ext cx="4472833" cy="11047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90992" y="8838859"/>
            <a:ext cx="4609546" cy="1102373"/>
            <a:chOff x="2990992" y="8838859"/>
            <a:chExt cx="4609546" cy="110237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90992" y="8838859"/>
              <a:ext cx="4609546" cy="1102373"/>
              <a:chOff x="2990992" y="8838859"/>
              <a:chExt cx="4609546" cy="110237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86219" y="8287672"/>
                <a:ext cx="9219091" cy="2204746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90992" y="8838859"/>
                <a:ext cx="4609546" cy="110237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5258" y="9233353"/>
              <a:ext cx="3623615" cy="4969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82243" y="657990"/>
            <a:ext cx="5166655" cy="1102373"/>
            <a:chOff x="11082243" y="657990"/>
            <a:chExt cx="5166655" cy="110237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082243" y="657990"/>
              <a:ext cx="5166655" cy="1102373"/>
              <a:chOff x="11082243" y="657990"/>
              <a:chExt cx="5166655" cy="110237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570869" y="178757"/>
                <a:ext cx="10333309" cy="2204746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082243" y="657990"/>
                <a:ext cx="5166655" cy="1102373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37906" y="1020858"/>
              <a:ext cx="3789701" cy="4753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0534" y="418351"/>
            <a:ext cx="5244487" cy="1742617"/>
            <a:chOff x="260534" y="418351"/>
            <a:chExt cx="5244487" cy="174261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2247967" y="-339214"/>
              <a:ext cx="10488974" cy="348523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0534" y="418351"/>
              <a:ext cx="5244487" cy="174261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35321" y="800416"/>
            <a:ext cx="4206214" cy="10633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62001" y="-6401982"/>
            <a:ext cx="9457287" cy="9457287"/>
            <a:chOff x="11262001" y="-6401982"/>
            <a:chExt cx="9457287" cy="945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2001" y="-6401982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54867" y="7802646"/>
            <a:ext cx="9457287" cy="9457287"/>
            <a:chOff x="-3854867" y="7802646"/>
            <a:chExt cx="9457287" cy="9457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4867" y="7802646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778" y="731297"/>
            <a:ext cx="5969427" cy="1341913"/>
            <a:chOff x="965778" y="731297"/>
            <a:chExt cx="5969427" cy="1341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629" y="590812"/>
              <a:ext cx="3321730" cy="174130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467" y="910158"/>
              <a:ext cx="448682" cy="4511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44202" y="3432397"/>
            <a:ext cx="11797310" cy="4926737"/>
            <a:chOff x="3244202" y="3432397"/>
            <a:chExt cx="11797310" cy="49267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97337" y="6904624"/>
              <a:ext cx="4294582" cy="205668"/>
              <a:chOff x="10697337" y="6904624"/>
              <a:chExt cx="4294582" cy="20566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97337" y="6904624"/>
                <a:ext cx="4294582" cy="2056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259151" y="3672327"/>
              <a:ext cx="4294582" cy="205668"/>
              <a:chOff x="3259151" y="3672327"/>
              <a:chExt cx="4294582" cy="2056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59151" y="3672327"/>
                <a:ext cx="4294582" cy="2056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0247" y="3972886"/>
              <a:ext cx="2162959" cy="92000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2362" y="4718658"/>
              <a:ext cx="2544236" cy="48879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9450" y="6615545"/>
              <a:ext cx="569151" cy="57680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8893" y="7207099"/>
              <a:ext cx="4257140" cy="91521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15333" y="7952866"/>
              <a:ext cx="2393655" cy="51776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85205" y="3385324"/>
              <a:ext cx="526474" cy="57680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668443" y="3672327"/>
              <a:ext cx="4294582" cy="205668"/>
              <a:chOff x="10668443" y="3672327"/>
              <a:chExt cx="4294582" cy="2056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68443" y="3672327"/>
                <a:ext cx="4294582" cy="20566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82925" y="3972886"/>
              <a:ext cx="2208406" cy="92000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0965" y="4718653"/>
              <a:ext cx="2533141" cy="48879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4492" y="3385324"/>
              <a:ext cx="564122" cy="57680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274101" y="6883597"/>
              <a:ext cx="4294582" cy="205668"/>
              <a:chOff x="3274101" y="6883597"/>
              <a:chExt cx="4294582" cy="20566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74101" y="6883597"/>
                <a:ext cx="4294582" cy="20566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86194" y="7184157"/>
              <a:ext cx="3744015" cy="91999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20196" y="7929924"/>
              <a:ext cx="3009388" cy="47660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0152" y="6596595"/>
              <a:ext cx="564436" cy="576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62001" y="-6401982"/>
            <a:ext cx="9457287" cy="9457287"/>
            <a:chOff x="11262001" y="-6401982"/>
            <a:chExt cx="9457287" cy="945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2001" y="-6401982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7031" y="8047732"/>
            <a:ext cx="5090472" cy="285714"/>
            <a:chOff x="2717031" y="8047732"/>
            <a:chExt cx="5090472" cy="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031" y="8047732"/>
              <a:ext cx="5090472" cy="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781" y="731297"/>
            <a:ext cx="5969424" cy="1341913"/>
            <a:chOff x="965781" y="731297"/>
            <a:chExt cx="5969424" cy="1341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534" y="590812"/>
              <a:ext cx="4235730" cy="182745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470" y="910158"/>
              <a:ext cx="417339" cy="4511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071" y="4878989"/>
            <a:ext cx="7968530" cy="4868605"/>
            <a:chOff x="1014071" y="4878989"/>
            <a:chExt cx="7968530" cy="48686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141" y="9443307"/>
              <a:ext cx="5784405" cy="33764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14071" y="4878989"/>
              <a:ext cx="7889488" cy="4304624"/>
              <a:chOff x="1014071" y="4878989"/>
              <a:chExt cx="7889488" cy="43046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14071" y="4878989"/>
                <a:ext cx="7889488" cy="430462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359601" y="2760233"/>
            <a:ext cx="8330013" cy="4237512"/>
            <a:chOff x="9359601" y="2760233"/>
            <a:chExt cx="8330013" cy="42375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9601" y="2760233"/>
              <a:ext cx="8330013" cy="42375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7500" y="2830244"/>
            <a:ext cx="7014041" cy="15433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3411" y="7516811"/>
            <a:ext cx="7056364" cy="16729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357" y="4186925"/>
            <a:ext cx="4848006" cy="393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7687" y="-6187837"/>
            <a:ext cx="9457287" cy="9457287"/>
            <a:chOff x="-2757687" y="-6187837"/>
            <a:chExt cx="9457287" cy="945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7687" y="-6187837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4587" y="7282148"/>
            <a:ext cx="9457287" cy="9457287"/>
            <a:chOff x="11924587" y="7282148"/>
            <a:chExt cx="9457287" cy="9457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4587" y="7282148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179" y="3922708"/>
            <a:ext cx="6546431" cy="1530551"/>
            <a:chOff x="781179" y="3922708"/>
            <a:chExt cx="6546431" cy="1530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92135" y="3257334"/>
              <a:ext cx="13092863" cy="306110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179" y="3922708"/>
              <a:ext cx="6546431" cy="15305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469" y="4335389"/>
            <a:ext cx="6370213" cy="7220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9335" y="3284024"/>
            <a:ext cx="1501481" cy="564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8615" y="6086647"/>
            <a:ext cx="3140794" cy="860208"/>
            <a:chOff x="8508615" y="6086647"/>
            <a:chExt cx="3140794" cy="86020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448401" y="6146861"/>
              <a:ext cx="860208" cy="739779"/>
              <a:chOff x="8448401" y="6146861"/>
              <a:chExt cx="860208" cy="73977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066583" y="5825258"/>
                <a:ext cx="1720416" cy="147955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448401" y="6146861"/>
                <a:ext cx="860208" cy="7397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648908" y="6146861"/>
              <a:ext cx="860208" cy="739779"/>
              <a:chOff x="9648908" y="6146861"/>
              <a:chExt cx="860208" cy="7397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9267091" y="5825258"/>
                <a:ext cx="1720416" cy="1479557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9648908" y="6146861"/>
                <a:ext cx="860208" cy="7397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49416" y="6146861"/>
              <a:ext cx="860208" cy="739779"/>
              <a:chOff x="10849416" y="6146861"/>
              <a:chExt cx="860208" cy="73977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0467599" y="5825258"/>
                <a:ext cx="1720416" cy="1479557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0849416" y="6146861"/>
                <a:ext cx="860208" cy="73977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81179" y="5751475"/>
            <a:ext cx="6546431" cy="1530551"/>
            <a:chOff x="781179" y="5751475"/>
            <a:chExt cx="6546431" cy="15305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392135" y="5086101"/>
              <a:ext cx="13092863" cy="306110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1179" y="5751475"/>
              <a:ext cx="6546431" cy="15305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1179" y="7573502"/>
            <a:ext cx="6546431" cy="1530551"/>
            <a:chOff x="781179" y="7573502"/>
            <a:chExt cx="6546431" cy="15305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392135" y="6908127"/>
              <a:ext cx="13092863" cy="306110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179" y="7573502"/>
              <a:ext cx="6546431" cy="15305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13231" y="3818348"/>
            <a:ext cx="4401936" cy="5181344"/>
            <a:chOff x="13113231" y="3818348"/>
            <a:chExt cx="4401936" cy="51813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113231" y="3818348"/>
              <a:ext cx="4395269" cy="5181344"/>
              <a:chOff x="13113231" y="3818348"/>
              <a:chExt cx="4395269" cy="518134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011225" y="1323305"/>
                <a:ext cx="8790538" cy="10362689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13231" y="3818348"/>
                <a:ext cx="4395269" cy="51813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689361" y="6565344"/>
              <a:ext cx="1247724" cy="1059044"/>
              <a:chOff x="15689361" y="6565344"/>
              <a:chExt cx="1247724" cy="105904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689361" y="6565344"/>
                <a:ext cx="1247724" cy="105904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40896" y="4584260"/>
              <a:ext cx="4254698" cy="1859707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786624" y="7469431"/>
              <a:ext cx="3161043" cy="779313"/>
              <a:chOff x="13786624" y="7469431"/>
              <a:chExt cx="3161043" cy="77931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786624" y="7469431"/>
                <a:ext cx="3161043" cy="779313"/>
                <a:chOff x="13786624" y="7469431"/>
                <a:chExt cx="3161043" cy="779313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206102" y="7079775"/>
                  <a:ext cx="6322085" cy="1558625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3786624" y="7469431"/>
                  <a:ext cx="3161043" cy="779313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856897" y="7473626"/>
                <a:ext cx="2821778" cy="78687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41943" y="714316"/>
            <a:ext cx="7055738" cy="1321246"/>
            <a:chOff x="841943" y="714316"/>
            <a:chExt cx="7055738" cy="132124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4351" y="572826"/>
              <a:ext cx="4355777" cy="181152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6313" y="894455"/>
              <a:ext cx="448999" cy="45439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054673" y="4940238"/>
            <a:ext cx="5521999" cy="78940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7692" y="5866370"/>
            <a:ext cx="5673099" cy="130889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61251" y="7986761"/>
            <a:ext cx="6323383" cy="7217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305" y="2143393"/>
            <a:ext cx="13183694" cy="7028557"/>
            <a:chOff x="775305" y="2143393"/>
            <a:chExt cx="13183694" cy="7028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305" y="2143393"/>
              <a:ext cx="13183694" cy="70285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57687" y="-6187837"/>
            <a:ext cx="9457287" cy="9457287"/>
            <a:chOff x="-2757687" y="-6187837"/>
            <a:chExt cx="9457287" cy="9457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57687" y="-6187837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4587" y="7282148"/>
            <a:ext cx="9457287" cy="9457287"/>
            <a:chOff x="11924587" y="7282148"/>
            <a:chExt cx="9457287" cy="94572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4587" y="7282148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2924" y="283678"/>
            <a:ext cx="7829425" cy="1314247"/>
            <a:chOff x="622924" y="283678"/>
            <a:chExt cx="7829425" cy="13142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696" y="143193"/>
              <a:ext cx="7333006" cy="180313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613" y="462539"/>
              <a:ext cx="446234" cy="451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77385" y="673607"/>
            <a:ext cx="3395172" cy="1855926"/>
            <a:chOff x="14577385" y="673607"/>
            <a:chExt cx="3395172" cy="18559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37923" y="1317056"/>
              <a:ext cx="2718137" cy="94791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4787" y="921611"/>
              <a:ext cx="2368550" cy="40647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41387" y="646286"/>
              <a:ext cx="790314" cy="294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2381" y="8538914"/>
            <a:ext cx="3395224" cy="1850610"/>
            <a:chOff x="14692381" y="8538914"/>
            <a:chExt cx="3395224" cy="18506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44771" y="9179428"/>
              <a:ext cx="2964975" cy="94672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49024" y="8786921"/>
              <a:ext cx="1641636" cy="41082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56383" y="8511593"/>
              <a:ext cx="1011695" cy="32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0802" y="9176707"/>
            <a:ext cx="655633" cy="107143"/>
            <a:chOff x="9820802" y="9176707"/>
            <a:chExt cx="655633" cy="10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820802" y="9176707"/>
              <a:ext cx="655633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49095" y="9555242"/>
            <a:ext cx="4444048" cy="35714"/>
            <a:chOff x="10149095" y="9555242"/>
            <a:chExt cx="4444048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0149095" y="9555242"/>
              <a:ext cx="444404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93231" y="8946950"/>
            <a:ext cx="779913" cy="107143"/>
            <a:chOff x="6093231" y="8946950"/>
            <a:chExt cx="779913" cy="10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6093231" y="8946950"/>
              <a:ext cx="779913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43600" y="9429543"/>
            <a:ext cx="3195516" cy="617029"/>
            <a:chOff x="6043600" y="9429543"/>
            <a:chExt cx="3195516" cy="6170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00815" y="9677510"/>
              <a:ext cx="3151151" cy="41123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08983" y="9402221"/>
              <a:ext cx="893628" cy="294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41619" y="3821295"/>
            <a:ext cx="3330948" cy="1517212"/>
            <a:chOff x="14641619" y="3821295"/>
            <a:chExt cx="3330948" cy="15172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01891" y="4444087"/>
              <a:ext cx="3021073" cy="64151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98434" y="4064606"/>
              <a:ext cx="1400768" cy="39794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08643" y="3794491"/>
              <a:ext cx="947740" cy="3222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01573" y="1869045"/>
            <a:ext cx="2944160" cy="2729764"/>
            <a:chOff x="11601573" y="1869045"/>
            <a:chExt cx="2944160" cy="27297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091475" y="4562856"/>
              <a:ext cx="454240" cy="35714"/>
              <a:chOff x="14091475" y="4562856"/>
              <a:chExt cx="454240" cy="3571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091475" y="4562856"/>
                <a:ext cx="454240" cy="3571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491364" y="1981200"/>
              <a:ext cx="330509" cy="107143"/>
              <a:chOff x="11491364" y="1981200"/>
              <a:chExt cx="330509" cy="10714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340000">
                <a:off x="11491364" y="1981200"/>
                <a:ext cx="330509" cy="10714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44597" y="1879163"/>
              <a:ext cx="2460169" cy="35714"/>
              <a:chOff x="11644597" y="1879163"/>
              <a:chExt cx="2460169" cy="3571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1644597" y="1879163"/>
                <a:ext cx="2460169" cy="3571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748399" y="3223021"/>
              <a:ext cx="2714835" cy="35714"/>
              <a:chOff x="12748399" y="3223021"/>
              <a:chExt cx="2714835" cy="3571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12748399" y="3223021"/>
                <a:ext cx="2714835" cy="3571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0453879" y="1709270"/>
            <a:ext cx="876332" cy="107143"/>
            <a:chOff x="10453879" y="1709270"/>
            <a:chExt cx="876332" cy="1071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0453879" y="1709270"/>
              <a:ext cx="876332" cy="10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78095" y="1290238"/>
            <a:ext cx="3540954" cy="35714"/>
            <a:chOff x="10878095" y="1290238"/>
            <a:chExt cx="3540954" cy="357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78095" y="1290238"/>
              <a:ext cx="3540954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25222" y="8516342"/>
            <a:ext cx="1622078" cy="107143"/>
            <a:chOff x="2025222" y="8516342"/>
            <a:chExt cx="1622078" cy="1071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2025222" y="8516342"/>
              <a:ext cx="1622078" cy="10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426952" y="9464219"/>
            <a:ext cx="3195516" cy="626352"/>
            <a:chOff x="2426952" y="9464219"/>
            <a:chExt cx="3195516" cy="62635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82929" y="9721510"/>
              <a:ext cx="2628980" cy="439113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6736" y="9436898"/>
              <a:ext cx="834781" cy="295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7687" y="-6187837"/>
            <a:ext cx="9457287" cy="9457287"/>
            <a:chOff x="-2757687" y="-6187837"/>
            <a:chExt cx="9457287" cy="945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7687" y="-6187837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4587" y="7282148"/>
            <a:ext cx="9457287" cy="9457287"/>
            <a:chOff x="11924587" y="7282148"/>
            <a:chExt cx="9457287" cy="9457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4587" y="7282148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924" y="283678"/>
            <a:ext cx="7829425" cy="1330914"/>
            <a:chOff x="622924" y="283678"/>
            <a:chExt cx="7829425" cy="13309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439" y="143193"/>
              <a:ext cx="7149978" cy="181512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613" y="462539"/>
              <a:ext cx="446234" cy="4511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1" y="2694269"/>
            <a:ext cx="8404573" cy="63636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7687" y="-6187837"/>
            <a:ext cx="9457287" cy="9457287"/>
            <a:chOff x="-2757687" y="-6187837"/>
            <a:chExt cx="9457287" cy="945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7687" y="-6187837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4587" y="7282148"/>
            <a:ext cx="9457287" cy="9457287"/>
            <a:chOff x="11924587" y="7282148"/>
            <a:chExt cx="9457287" cy="9457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4587" y="7282148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924" y="283678"/>
            <a:ext cx="7829425" cy="1311867"/>
            <a:chOff x="622924" y="283678"/>
            <a:chExt cx="7829425" cy="1311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468" y="143193"/>
              <a:ext cx="6056339" cy="177885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613" y="462539"/>
              <a:ext cx="446234" cy="4511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0246" y="2163078"/>
            <a:ext cx="8281612" cy="74665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7687" y="-6187837"/>
            <a:ext cx="9457287" cy="9457287"/>
            <a:chOff x="-2757687" y="-6187837"/>
            <a:chExt cx="9457287" cy="945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7687" y="-6187837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4587" y="7282148"/>
            <a:ext cx="9457287" cy="9457287"/>
            <a:chOff x="11924587" y="7282148"/>
            <a:chExt cx="9457287" cy="9457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4587" y="7282148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924" y="283678"/>
            <a:ext cx="7829425" cy="1349962"/>
            <a:chOff x="622924" y="283678"/>
            <a:chExt cx="7829425" cy="13499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201" y="143194"/>
              <a:ext cx="6304891" cy="182464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613" y="462539"/>
              <a:ext cx="446234" cy="4511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6342" y="2694269"/>
            <a:ext cx="8405278" cy="5309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7687" y="-6187837"/>
            <a:ext cx="9457287" cy="9457287"/>
            <a:chOff x="-2757687" y="-6187837"/>
            <a:chExt cx="9457287" cy="945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7687" y="-6187837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4587" y="7282148"/>
            <a:ext cx="9457287" cy="9457287"/>
            <a:chOff x="11924587" y="7282148"/>
            <a:chExt cx="9457287" cy="9457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4587" y="7282148"/>
              <a:ext cx="9457287" cy="9457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305" y="731297"/>
            <a:ext cx="9634219" cy="1311866"/>
            <a:chOff x="975305" y="731297"/>
            <a:chExt cx="9634219" cy="1311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534" y="590812"/>
              <a:ext cx="8337473" cy="179138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994" y="910158"/>
              <a:ext cx="450149" cy="4511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827" y="4113590"/>
            <a:ext cx="5862859" cy="1370732"/>
            <a:chOff x="984827" y="4113590"/>
            <a:chExt cx="5862859" cy="137073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84827" y="4113590"/>
              <a:ext cx="5862859" cy="1370732"/>
              <a:chOff x="984827" y="4113590"/>
              <a:chExt cx="5862859" cy="13707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857133" y="3517693"/>
                <a:ext cx="11725717" cy="27414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4827" y="4113590"/>
                <a:ext cx="5862859" cy="137073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593" y="4487465"/>
              <a:ext cx="5151464" cy="59024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7353" y="3541596"/>
            <a:ext cx="1344981" cy="5052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5305" y="5751399"/>
            <a:ext cx="5872380" cy="1370732"/>
            <a:chOff x="975305" y="5751399"/>
            <a:chExt cx="5872380" cy="137073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4827" y="5751399"/>
              <a:ext cx="5862859" cy="1370732"/>
              <a:chOff x="984827" y="5751399"/>
              <a:chExt cx="5862859" cy="137073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857133" y="5155502"/>
                <a:ext cx="11725717" cy="274146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4827" y="5751399"/>
                <a:ext cx="5862859" cy="137073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3298" y="5858582"/>
              <a:ext cx="4595341" cy="10754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4827" y="7383171"/>
            <a:ext cx="5862859" cy="1370732"/>
            <a:chOff x="984827" y="7383171"/>
            <a:chExt cx="5862859" cy="13707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4827" y="7383171"/>
              <a:ext cx="5862859" cy="1370732"/>
              <a:chOff x="984827" y="7383171"/>
              <a:chExt cx="5862859" cy="13707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857133" y="6787274"/>
                <a:ext cx="11725717" cy="2741464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4827" y="7383171"/>
                <a:ext cx="5862859" cy="137073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265" y="7757561"/>
              <a:ext cx="4915240" cy="5890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1594" y="4123733"/>
            <a:ext cx="3698882" cy="1374408"/>
            <a:chOff x="6291594" y="4123733"/>
            <a:chExt cx="3698882" cy="13744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2153" y="3436529"/>
              <a:ext cx="7397764" cy="274881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1594" y="4123733"/>
              <a:ext cx="3698882" cy="13744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91594" y="5765934"/>
            <a:ext cx="3698882" cy="1374408"/>
            <a:chOff x="6291594" y="5765934"/>
            <a:chExt cx="3698882" cy="13744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42153" y="5078730"/>
              <a:ext cx="7397764" cy="274881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91594" y="5765934"/>
              <a:ext cx="3698882" cy="13744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91594" y="7402082"/>
            <a:ext cx="3698882" cy="1374408"/>
            <a:chOff x="6291594" y="7402082"/>
            <a:chExt cx="3698882" cy="13744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42153" y="6714878"/>
              <a:ext cx="7397764" cy="274881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91594" y="7402082"/>
              <a:ext cx="3698882" cy="137440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83145" y="3508931"/>
            <a:ext cx="1418038" cy="5050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42185" y="4292404"/>
            <a:ext cx="3522099" cy="102783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242185" y="5946594"/>
            <a:ext cx="3409709" cy="10271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242185" y="7561985"/>
            <a:ext cx="3472061" cy="10451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18368" y="3587653"/>
            <a:ext cx="4689688" cy="5528419"/>
            <a:chOff x="13218368" y="3587653"/>
            <a:chExt cx="4689688" cy="552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75558" y="925478"/>
              <a:ext cx="9379376" cy="1105683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218368" y="3587653"/>
              <a:ext cx="4689688" cy="55284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67061" y="6518657"/>
            <a:ext cx="1331303" cy="1129984"/>
            <a:chOff x="15967061" y="6518657"/>
            <a:chExt cx="1331303" cy="112998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967061" y="6518657"/>
              <a:ext cx="1331303" cy="112998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344344" y="4363391"/>
            <a:ext cx="4387521" cy="21332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936868" y="7483305"/>
            <a:ext cx="3372786" cy="831515"/>
            <a:chOff x="13936868" y="7483305"/>
            <a:chExt cx="3372786" cy="83151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936868" y="7483305"/>
              <a:ext cx="3372786" cy="831515"/>
              <a:chOff x="13936868" y="7483305"/>
              <a:chExt cx="3372786" cy="83151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2250475" y="7067547"/>
                <a:ext cx="6745573" cy="1663031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936868" y="7483305"/>
                <a:ext cx="3372786" cy="831515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11849" y="7487781"/>
              <a:ext cx="3010878" cy="8360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95238" y="6118633"/>
            <a:ext cx="2323130" cy="636264"/>
            <a:chOff x="10495238" y="6118633"/>
            <a:chExt cx="2323130" cy="63626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450700" y="6163171"/>
              <a:ext cx="636264" cy="547187"/>
              <a:chOff x="10450700" y="6163171"/>
              <a:chExt cx="636264" cy="54718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10168283" y="5925293"/>
                <a:ext cx="1272528" cy="1094374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10450700" y="6163171"/>
                <a:ext cx="636264" cy="54718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338671" y="6163171"/>
              <a:ext cx="636264" cy="547187"/>
              <a:chOff x="11338671" y="6163171"/>
              <a:chExt cx="636264" cy="54718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11056255" y="5925293"/>
                <a:ext cx="1272528" cy="1094374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5400000">
                <a:off x="11338671" y="6163171"/>
                <a:ext cx="636264" cy="54718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226643" y="6163171"/>
              <a:ext cx="636264" cy="547187"/>
              <a:chOff x="12226643" y="6163171"/>
              <a:chExt cx="636264" cy="54718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5400000">
                <a:off x="11944226" y="5925293"/>
                <a:ext cx="1272528" cy="1094374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5400000">
                <a:off x="12226643" y="6163171"/>
                <a:ext cx="636264" cy="547187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983069" y="4715358"/>
            <a:ext cx="2567801" cy="13086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2023-01-29T13:51:43Z</dcterms:created>
  <dcterms:modified xsi:type="dcterms:W3CDTF">2023-01-29T13:51:43Z</dcterms:modified>
</cp:coreProperties>
</file>